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D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930402"/>
            <a:ext cx="4965726" cy="443944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369840"/>
            <a:ext cx="4965726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03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400783"/>
            <a:ext cx="4965725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14400"/>
            <a:ext cx="4965726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156433"/>
            <a:ext cx="4965725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90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930400"/>
            <a:ext cx="4965726" cy="264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876800"/>
            <a:ext cx="4965726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977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930400"/>
            <a:ext cx="4500787" cy="3097832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028232"/>
            <a:ext cx="4095869" cy="45623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800876"/>
            <a:ext cx="4965726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05423" y="129500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348505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95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165601"/>
            <a:ext cx="4965727" cy="220424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565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641600"/>
            <a:ext cx="16580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556000"/>
            <a:ext cx="164706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641600"/>
            <a:ext cx="1652066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556000"/>
            <a:ext cx="165800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641600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556000"/>
            <a:ext cx="1649744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430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5667932"/>
            <a:ext cx="165420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2946400"/>
            <a:ext cx="165420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436283"/>
            <a:ext cx="1654209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5667932"/>
            <a:ext cx="16488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2946400"/>
            <a:ext cx="164885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436282"/>
            <a:ext cx="1651034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5667932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2946400"/>
            <a:ext cx="164974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436279"/>
            <a:ext cx="1651928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871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027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573619"/>
            <a:ext cx="986095" cy="7768167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030940"/>
            <a:ext cx="4176609" cy="731084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409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183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815646"/>
            <a:ext cx="4965725" cy="255419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56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747435"/>
            <a:ext cx="2473585" cy="55943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741458"/>
            <a:ext cx="2473586" cy="560032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055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540000"/>
            <a:ext cx="247358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540000"/>
            <a:ext cx="2473585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62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537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930400"/>
            <a:ext cx="1913597" cy="19304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930400"/>
            <a:ext cx="2923510" cy="609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172375"/>
            <a:ext cx="1913597" cy="38607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486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472256"/>
            <a:ext cx="2865506" cy="209974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524000"/>
            <a:ext cx="1800694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876800"/>
            <a:ext cx="2861046" cy="1828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100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235200"/>
            <a:ext cx="211455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09600"/>
            <a:ext cx="120015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128000"/>
            <a:ext cx="74295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556000"/>
            <a:ext cx="314325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3860800"/>
            <a:ext cx="177165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03624"/>
            <a:ext cx="5291535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37234"/>
            <a:ext cx="5033741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332317" y="2505054"/>
            <a:ext cx="132079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055BE0-CE62-4771-A9A5-90C357DA9212}" type="datetimeFigureOut">
              <a:rPr lang="fr-FR" smtClean="0"/>
              <a:pPr/>
              <a:t>12/07/2023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549228" y="4417854"/>
            <a:ext cx="5146393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394315"/>
            <a:ext cx="471610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541E-C199-41F0-8B66-CC159D372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710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342905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viceInfo\Documents\Activites2023\1621823455_6-phonoteka_org-p-fon-dlya-prezentatsii-biotekhnologiy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Corde 9"/>
          <p:cNvSpPr/>
          <p:nvPr/>
        </p:nvSpPr>
        <p:spPr>
          <a:xfrm rot="12352764">
            <a:off x="-933696" y="3263216"/>
            <a:ext cx="4012020" cy="6007558"/>
          </a:xfrm>
          <a:prstGeom prst="chord">
            <a:avLst>
              <a:gd name="adj1" fmla="val 2109781"/>
              <a:gd name="adj2" fmla="val 158935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865300" y="1320744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Le comité de Formation Doctorale en Sciences </a:t>
            </a:r>
            <a:r>
              <a:rPr lang="fr-FR" sz="1400" b="1" i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Biologiques Organise le : 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624" y="4214810"/>
            <a:ext cx="3143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Thème 1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 Biologie </a:t>
            </a:r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cellulaire et moléculaire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Thème 2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 Biologie des populations et des organismes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Thème 3 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Microbiologie appliquée                                                 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Thème 4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 Biologie végétale et biodiversité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Thème 5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: Biologie, sant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é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et Environnement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28604" y="6715140"/>
            <a:ext cx="214314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71480" y="4071934"/>
            <a:ext cx="214314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142984" y="3643306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THEMES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357166" y="7072330"/>
            <a:ext cx="214314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4624" y="6732240"/>
            <a:ext cx="301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Programme du </a:t>
            </a:r>
            <a:r>
              <a:rPr lang="en-CA" b="1" dirty="0" err="1" smtClean="0">
                <a:solidFill>
                  <a:srgbClr val="C00000"/>
                </a:solidFill>
              </a:rPr>
              <a:t>colloque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7072330"/>
            <a:ext cx="274496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300" b="1" dirty="0" err="1" smtClean="0">
                <a:solidFill>
                  <a:schemeClr val="bg1"/>
                </a:solidFill>
              </a:rPr>
              <a:t>Conférences</a:t>
            </a:r>
            <a:r>
              <a:rPr lang="en-CA" sz="1300" b="1" dirty="0" smtClean="0">
                <a:solidFill>
                  <a:schemeClr val="bg1"/>
                </a:solidFill>
              </a:rPr>
              <a:t> </a:t>
            </a:r>
            <a:r>
              <a:rPr lang="en-CA" sz="1300" b="1" dirty="0" err="1" smtClean="0">
                <a:solidFill>
                  <a:schemeClr val="bg1"/>
                </a:solidFill>
              </a:rPr>
              <a:t>plénières</a:t>
            </a:r>
            <a:endParaRPr lang="en-CA" sz="1300" b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300" b="1" dirty="0" smtClean="0">
                <a:solidFill>
                  <a:schemeClr val="bg1"/>
                </a:solidFill>
              </a:rPr>
              <a:t>Communications </a:t>
            </a:r>
            <a:r>
              <a:rPr lang="en-CA" sz="1300" b="1" dirty="0" err="1" smtClean="0">
                <a:solidFill>
                  <a:schemeClr val="bg1"/>
                </a:solidFill>
              </a:rPr>
              <a:t>Orales</a:t>
            </a:r>
            <a:r>
              <a:rPr lang="en-CA" sz="13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CA" sz="1300" b="1" dirty="0" smtClean="0">
                <a:solidFill>
                  <a:schemeClr val="bg1"/>
                </a:solidFill>
              </a:rPr>
              <a:t> et </a:t>
            </a:r>
            <a:r>
              <a:rPr lang="en-CA" sz="1300" b="1" dirty="0" err="1" smtClean="0">
                <a:solidFill>
                  <a:schemeClr val="bg1"/>
                </a:solidFill>
              </a:rPr>
              <a:t>affichées</a:t>
            </a:r>
            <a:endParaRPr lang="en-CA" sz="1300" b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300" b="1" dirty="0" smtClean="0">
                <a:solidFill>
                  <a:schemeClr val="bg1"/>
                </a:solidFill>
              </a:rPr>
              <a:t>Ateliers </a:t>
            </a:r>
            <a:r>
              <a:rPr lang="en-CA" sz="1300" b="1" dirty="0" err="1" smtClean="0">
                <a:solidFill>
                  <a:schemeClr val="bg1"/>
                </a:solidFill>
              </a:rPr>
              <a:t>thématiques</a:t>
            </a:r>
            <a:endParaRPr lang="en-CA" sz="1300" b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1300" b="1" dirty="0" smtClean="0">
                <a:solidFill>
                  <a:schemeClr val="bg1"/>
                </a:solidFill>
              </a:rPr>
              <a:t>Café </a:t>
            </a:r>
            <a:r>
              <a:rPr lang="en-CA" sz="1300" b="1" dirty="0" err="1" smtClean="0">
                <a:solidFill>
                  <a:schemeClr val="bg1"/>
                </a:solidFill>
              </a:rPr>
              <a:t>scientifique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03907" y="2806588"/>
            <a:ext cx="285018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Présidente</a:t>
            </a:r>
            <a:r>
              <a:rPr lang="en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en-CA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colloque</a:t>
            </a:r>
            <a:r>
              <a:rPr lang="en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C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BELMESKINE HAYET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500438" y="3571868"/>
            <a:ext cx="24288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600" b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DATES IMPORTANTES</a:t>
            </a:r>
            <a:endParaRPr lang="fr-FR" sz="1600" b="1" u="sng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Date limite d’envoi des résumés 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 octobre 2023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Notification d’acceptation des résumés 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20 Octobre 2023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1714488" y="344540"/>
            <a:ext cx="3226680" cy="126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694613" y="0"/>
            <a:ext cx="329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A COMMUNICATIONS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86124" y="5429256"/>
            <a:ext cx="28575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u="sng" dirty="0" smtClean="0">
                <a:solidFill>
                  <a:srgbClr val="C00000"/>
                </a:solidFill>
              </a:rPr>
              <a:t>CONTACT</a:t>
            </a:r>
            <a:endParaRPr lang="fr-FR" sz="16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fr-FR" sz="1400" dirty="0" smtClean="0">
                <a:solidFill>
                  <a:schemeClr val="bg1"/>
                </a:solidFill>
              </a:rPr>
              <a:t>Pour  soumission de résumé ou toute </a:t>
            </a:r>
            <a:r>
              <a:rPr lang="fr-FR" sz="1400" dirty="0">
                <a:solidFill>
                  <a:schemeClr val="bg1"/>
                </a:solidFill>
              </a:rPr>
              <a:t>information, veuillez contacter le secrétariat du colloque via email </a:t>
            </a:r>
            <a:r>
              <a:rPr lang="fr-FR" sz="14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fr-FR" sz="1400" b="1" i="1" u="sng" dirty="0" smtClean="0"/>
              <a:t>cdnsb.snv.ublida1@gmail.com</a:t>
            </a:r>
          </a:p>
        </p:txBody>
      </p:sp>
      <p:pic>
        <p:nvPicPr>
          <p:cNvPr id="31" name="Image 3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0" y="7429520"/>
            <a:ext cx="3213610" cy="17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8" y="471043"/>
            <a:ext cx="853265" cy="7966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7" y="327962"/>
            <a:ext cx="832094" cy="1014847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92853" y="1815937"/>
            <a:ext cx="5643602" cy="9194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Premier Colloque Doctoral National des Sciences Biologiques CDNSB2023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BLIDA le 08-09 </a:t>
            </a:r>
            <a:r>
              <a:rPr lang="en-C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Novembre</a:t>
            </a:r>
            <a:r>
              <a:rPr lang="en-C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</a:t>
            </a:r>
            <a:endParaRPr lang="fr-F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00108" y="480092"/>
            <a:ext cx="4256186" cy="81724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Université Blida 1</a:t>
            </a:r>
          </a:p>
          <a:p>
            <a:pPr algn="ctr"/>
            <a:r>
              <a:rPr lang="fr-FR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Faculté des Sciences de la Nature et de la Vie </a:t>
            </a:r>
          </a:p>
          <a:p>
            <a:pPr algn="ctr"/>
            <a:r>
              <a:rPr lang="fr-FR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Département de Biologie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00372" y="6858016"/>
            <a:ext cx="341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https://cdnsb2023usdb1.wixsite.com/cdnsb2023usdb1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</TotalTime>
  <Words>94</Words>
  <Application>Microsoft Office PowerPoint</Application>
  <PresentationFormat>Affichage à l'écran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Ion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ServiceInfo</dc:creator>
  <cp:lastModifiedBy>ServiceInfo</cp:lastModifiedBy>
  <cp:revision>14</cp:revision>
  <dcterms:created xsi:type="dcterms:W3CDTF">2023-06-27T15:17:33Z</dcterms:created>
  <dcterms:modified xsi:type="dcterms:W3CDTF">2023-07-12T12:31:17Z</dcterms:modified>
</cp:coreProperties>
</file>